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548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layout/>
      <c:overlay val="0"/>
    </c:title>
    <c:autoTitleDeleted val="0"/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9/1/2012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Pie Chart</a:t>
            </a:r>
            <a:endParaRPr lang="ru-RU" dirty="0"/>
          </a:p>
        </p:txBody>
      </p:sp>
      <p:graphicFrame>
        <p:nvGraphicFramePr>
          <p:cNvPr id="2" name="Chart 1"/>
          <p:cNvGraphicFramePr/>
          <p:nvPr>
            <p:extLst>
              <p:ext uri="{D42A27DB-BD31-4B8C-83A1-F6EECF244321}">
                <p14:modId xmlns:p14="http://schemas.microsoft.com/office/powerpoint/2010/main" val="37410768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249188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My Pie Chart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My Pie Chart</dc:title>
  <dc:creator>yegor</dc:creator>
  <cp:lastModifiedBy>Yegor Kozlov</cp:lastModifiedBy>
  <cp:revision>2</cp:revision>
  <dcterms:created xsi:type="dcterms:W3CDTF">2006-08-16T00:00:00Z</dcterms:created>
  <dcterms:modified xsi:type="dcterms:W3CDTF">2012-09-01T09:09:07Z</dcterms:modified>
</cp:coreProperties>
</file>

<file path=docProps/thumbnail.jpeg>
</file>